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did Zhang and his friends want to try at first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551006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three months.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Zhang and his friends set up Yi Yuan Mian Guan in March 2022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idea was to give back to society. They just wanted to try for three months.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可知，起初，张升明和他的朋友们想尝试三个月。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32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Wang Liya do in the 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84784"/>
            <a:ext cx="1099041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is both an eater and a helper in the kitchen./ She helps wash vegetables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takes a break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has her own bowl of noodles there.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Wang Liya is among them. She is both an eater and a helper in the kitchen. She comes to the restaurant every day at about 10 a.m. to help wash vegetables. Then she takes a break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her own bowl of noodles and goes back home.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可知，王丽雅在餐馆里既是食客，又是厨房里的帮手，她帮忙洗蔬菜，休息一下，在那里吃一碗面条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161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放式谈论对餐馆的看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think Zhang’s restaurant can last for a long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one reason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11.eps" descr="id:21475093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35013" y="885208"/>
            <a:ext cx="8136904" cy="657080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33380" y="3140968"/>
            <a:ext cx="109904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Yes. Because more people will come to help/volunteer in the restaurant.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442006" y="4869160"/>
            <a:ext cx="1112580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开放性试题，言之有理即可。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947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37710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5906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 that more young people can join him and he is happy to provide volunteering jobs for them.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希望更多的年轻人能加入他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他很乐意为他们提供志愿者工作。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10601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496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384890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句是主从复合句。句中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连接并列句，在前一分句中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more young people can join him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56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065084"/>
            <a:ext cx="11482450" cy="315600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升明经营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一圆面馆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是为了回馈社会。帮忙者都是食客和志愿者。如果人人都献出一份爱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世界将变成美好的人间。通过阅读本文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可以培养学生的思维品质。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2736304" cy="5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49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74" y="836712"/>
            <a:ext cx="11517127" cy="13026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879182" y="2122749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952283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文主要讲的是张升明开了一家特别的面馆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一碗面只卖一元钱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并且第二碗免费。他的面馆不是为了赚钱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而是为了回馈社会。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114882"/>
            <a:ext cx="2736304" cy="668653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549114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山东青岛莱西期末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93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 is a province known for its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Shengming, 52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from Taiyuan, Shanxi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him, a bowl of noodles has become a way to give back to his hometown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206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has a special restaurant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restaurant, a bowl of noodles only costs one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meat and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people are not full after the first bowl, the second comes free of charge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费用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become popular among the local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the eaters are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word of mouth, more and more people start to visit for lunch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624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Taiyuan, a bowl of noodles usually costs at least seven to eight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first, people thought it was stupid to provide such a cheap meal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However, Zhang didn’t do it for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When Zhang and his friends set up Yi Yuan Mian Guan in March 2022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 idea was to give back to society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just wanted to try for three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never thought it would last this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4351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restaurant workers are very special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first, they were all eaters, but later they volunteered to help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63-year-old Wang Liya is among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both an eater and a helper in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comes to the restaurant every day at about 10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wash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she takes a break, has her own bowl of noodles and goes back home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973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not just a noodle shop, but more like a second home for the old and volunteers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happy running the restaurant here,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hopes that more young people can join him and he is happy to provide volunteering jobs for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21360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Zhang Shengming’s restaurant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Taiyuan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Shanxi.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Shengming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from Taiyuan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Shanxi.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Taiyuan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bowl of noodles usually costs at least seven to eight yuan. At first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thought it was stupid to provide such a cheap meal.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可知，张升明的餐馆开在山西太原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7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Zhang’s restaurant named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Yi Yuan Mian Guan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2257952"/>
            <a:ext cx="109904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in his restaurant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bowl of noodles only costs/is only one yuan.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951640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his restaurant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bowl of noodles only costs one yuan.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可知，张升明的餐馆命名为一圆面馆是因为在他的餐馆里，一碗面条只要一元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48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</Words>
  <Application>Microsoft Office PowerPoint</Application>
  <PresentationFormat>自定义</PresentationFormat>
  <Paragraphs>38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